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0" r:id="rId2"/>
    <p:sldId id="261" r:id="rId3"/>
    <p:sldId id="262" r:id="rId4"/>
    <p:sldId id="257" r:id="rId5"/>
    <p:sldId id="256" r:id="rId6"/>
    <p:sldId id="258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Orta Stil 1 - Vurgu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5" autoAdjust="0"/>
  </p:normalViewPr>
  <p:slideViewPr>
    <p:cSldViewPr>
      <p:cViewPr varScale="1">
        <p:scale>
          <a:sx n="68" d="100"/>
          <a:sy n="68" d="100"/>
        </p:scale>
        <p:origin x="-12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02.01.2014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 k    ek 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 smtClean="0">
                <a:latin typeface="Hand writing Mutlu" panose="00002100000000000000" pitchFamily="2" charset="0"/>
              </a:rPr>
              <a:t> a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k    ak  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i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 k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ik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o+   k    ok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u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 k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uk</a:t>
            </a:r>
            <a:endParaRPr lang="tr-TR" sz="6000" dirty="0"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059832" y="98072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059832" y="206084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3059832" y="424279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968588" y="3068960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3351064" y="537321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59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589066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389286" cy="47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23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latin typeface="Hand writing Mutlu" panose="00002100000000000000" pitchFamily="2" charset="0"/>
              </a:rPr>
              <a:t>     ke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latin typeface="Hand writing Mutlu" panose="00002100000000000000" pitchFamily="2" charset="0"/>
              </a:rPr>
              <a:t>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ka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i     ki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k </a:t>
            </a:r>
            <a:r>
              <a:rPr lang="tr-TR" sz="6000" dirty="0" smtClean="0">
                <a:latin typeface="Hand writing Mutlu" panose="00002100000000000000" pitchFamily="2" charset="0"/>
              </a:rPr>
              <a:t>+ </a:t>
            </a:r>
            <a:r>
              <a:rPr lang="tr-TR" sz="6000" dirty="0" smtClean="0">
                <a:latin typeface="Hand writing Mutlu" panose="00002100000000000000" pitchFamily="2" charset="0"/>
              </a:rPr>
              <a:t>o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ko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+ u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ku</a:t>
            </a:r>
            <a:endParaRPr lang="tr-TR" sz="6000" dirty="0"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059832" y="98072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059832" y="206084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2968588" y="429309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968588" y="3068960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2968588" y="5229200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874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58655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600" dirty="0" smtClean="0">
                <a:latin typeface="Hand writing Mutlu" panose="00002100000000000000" pitchFamily="2" charset="0"/>
              </a:rPr>
              <a:t>ek</a:t>
            </a:r>
            <a:r>
              <a:rPr lang="tr-TR" sz="6600" dirty="0" smtClean="0">
                <a:latin typeface="Hand writing Mutlu" panose="00002100000000000000" pitchFamily="2" charset="0"/>
              </a:rPr>
              <a:t>           ke</a:t>
            </a:r>
            <a:endParaRPr lang="tr-TR" sz="66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600" dirty="0" smtClean="0">
                <a:latin typeface="Hand writing Mutlu" panose="00002100000000000000" pitchFamily="2" charset="0"/>
              </a:rPr>
              <a:t> </a:t>
            </a:r>
            <a:r>
              <a:rPr lang="tr-TR" sz="6600" dirty="0" smtClean="0">
                <a:latin typeface="Hand writing Mutlu" panose="00002100000000000000" pitchFamily="2" charset="0"/>
              </a:rPr>
              <a:t>ak</a:t>
            </a:r>
            <a:r>
              <a:rPr lang="tr-TR" sz="6600" dirty="0" smtClean="0">
                <a:latin typeface="Hand writing Mutlu" panose="00002100000000000000" pitchFamily="2" charset="0"/>
              </a:rPr>
              <a:t>          </a:t>
            </a:r>
            <a:r>
              <a:rPr lang="tr-TR" sz="6600" dirty="0" err="1" smtClean="0">
                <a:latin typeface="Hand writing Mutlu" panose="00002100000000000000" pitchFamily="2" charset="0"/>
              </a:rPr>
              <a:t>ka</a:t>
            </a:r>
            <a:endParaRPr lang="tr-TR" sz="66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600" dirty="0" smtClean="0">
                <a:latin typeface="Hand writing Mutlu" panose="00002100000000000000" pitchFamily="2" charset="0"/>
              </a:rPr>
              <a:t> </a:t>
            </a:r>
            <a:r>
              <a:rPr lang="tr-TR" sz="6600" dirty="0" err="1" smtClean="0">
                <a:latin typeface="Hand writing Mutlu" panose="00002100000000000000" pitchFamily="2" charset="0"/>
              </a:rPr>
              <a:t>ik</a:t>
            </a:r>
            <a:r>
              <a:rPr lang="tr-TR" sz="6600" dirty="0" smtClean="0">
                <a:latin typeface="Hand writing Mutlu" panose="00002100000000000000" pitchFamily="2" charset="0"/>
              </a:rPr>
              <a:t>           ki </a:t>
            </a:r>
            <a:endParaRPr lang="tr-TR" sz="66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600" dirty="0" smtClean="0">
                <a:latin typeface="Hand writing Mutlu" panose="00002100000000000000" pitchFamily="2" charset="0"/>
              </a:rPr>
              <a:t> </a:t>
            </a:r>
            <a:r>
              <a:rPr lang="tr-TR" sz="6600" dirty="0" smtClean="0">
                <a:latin typeface="Hand writing Mutlu" panose="00002100000000000000" pitchFamily="2" charset="0"/>
              </a:rPr>
              <a:t>ok</a:t>
            </a:r>
            <a:r>
              <a:rPr lang="tr-TR" sz="6600" dirty="0" smtClean="0">
                <a:latin typeface="Hand writing Mutlu" panose="00002100000000000000" pitchFamily="2" charset="0"/>
              </a:rPr>
              <a:t>          </a:t>
            </a:r>
            <a:r>
              <a:rPr lang="tr-TR" sz="6600" dirty="0" err="1" smtClean="0">
                <a:latin typeface="Hand writing Mutlu" panose="00002100000000000000" pitchFamily="2" charset="0"/>
              </a:rPr>
              <a:t>ko</a:t>
            </a:r>
            <a:r>
              <a:rPr lang="tr-TR" sz="6600" dirty="0" smtClean="0">
                <a:latin typeface="Hand writing Mutlu" panose="00002100000000000000" pitchFamily="2" charset="0"/>
              </a:rPr>
              <a:t> </a:t>
            </a:r>
            <a:endParaRPr lang="tr-TR" sz="6600" dirty="0" smtClean="0">
              <a:latin typeface="Hand writing Mutlu" panose="00002100000000000000" pitchFamily="2" charset="0"/>
            </a:endParaRPr>
          </a:p>
          <a:p>
            <a:pPr marL="0" indent="0">
              <a:buNone/>
            </a:pPr>
            <a:r>
              <a:rPr lang="tr-TR" sz="6600" dirty="0" smtClean="0">
                <a:latin typeface="Hand writing Mutlu" panose="00002100000000000000" pitchFamily="2" charset="0"/>
              </a:rPr>
              <a:t> </a:t>
            </a:r>
            <a:r>
              <a:rPr lang="tr-TR" sz="6600" dirty="0" err="1" smtClean="0">
                <a:latin typeface="Hand writing Mutlu" panose="00002100000000000000" pitchFamily="2" charset="0"/>
              </a:rPr>
              <a:t>uk</a:t>
            </a:r>
            <a:r>
              <a:rPr lang="tr-TR" sz="6600" dirty="0" smtClean="0">
                <a:latin typeface="Hand writing Mutlu" panose="00002100000000000000" pitchFamily="2" charset="0"/>
              </a:rPr>
              <a:t>          </a:t>
            </a:r>
            <a:r>
              <a:rPr lang="tr-TR" sz="6600" dirty="0" err="1" smtClean="0">
                <a:latin typeface="Hand writing Mutlu" panose="00002100000000000000" pitchFamily="2" charset="0"/>
              </a:rPr>
              <a:t>ku</a:t>
            </a:r>
            <a:r>
              <a:rPr lang="tr-TR" sz="6600" dirty="0" smtClean="0">
                <a:latin typeface="Hand writing Mutlu" panose="00002100000000000000" pitchFamily="2" charset="0"/>
              </a:rPr>
              <a:t>           </a:t>
            </a:r>
            <a:endParaRPr lang="tr-TR" sz="6600" dirty="0" smtClean="0"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77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992888" cy="5400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le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lek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la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   lak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li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lik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lo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lok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lu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+ 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luk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tr-TR" dirty="0" smtClean="0">
              <a:solidFill>
                <a:schemeClr val="tx1"/>
              </a:solidFill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11967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8" y="436510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356" y="184482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16" y="2636912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>
            <a:off x="4499992" y="357301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21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992888" cy="5400600"/>
          </a:xfrm>
        </p:spPr>
        <p:txBody>
          <a:bodyPr/>
          <a:lstStyle/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/>
              <a:t>     </a:t>
            </a:r>
          </a:p>
          <a:p>
            <a:pPr algn="l"/>
            <a:endParaRPr lang="tr-TR" dirty="0" smtClean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11967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8" y="436510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19598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250" y="328498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 Başlık 2"/>
          <p:cNvSpPr txBox="1">
            <a:spLocks/>
          </p:cNvSpPr>
          <p:nvPr/>
        </p:nvSpPr>
        <p:spPr>
          <a:xfrm>
            <a:off x="835968" y="773088"/>
            <a:ext cx="7992888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te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tek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t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tak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t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i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tik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to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tok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t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u + 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tuk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tr-T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992888" cy="5400600"/>
          </a:xfrm>
        </p:spPr>
        <p:txBody>
          <a:bodyPr/>
          <a:lstStyle/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/>
              <a:t>     </a:t>
            </a:r>
          </a:p>
          <a:p>
            <a:pPr algn="l"/>
            <a:endParaRPr lang="tr-TR" dirty="0" smtClean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11967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8" y="436510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19598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250" y="328498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 Başlık 2"/>
          <p:cNvSpPr txBox="1">
            <a:spLocks/>
          </p:cNvSpPr>
          <p:nvPr/>
        </p:nvSpPr>
        <p:spPr>
          <a:xfrm>
            <a:off x="835968" y="773088"/>
            <a:ext cx="7992888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n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nek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nak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i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nik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o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nok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n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u + 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u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nuk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tr-T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48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992888" cy="5400600"/>
          </a:xfrm>
        </p:spPr>
        <p:txBody>
          <a:bodyPr/>
          <a:lstStyle/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/>
              <a:t>    </a:t>
            </a: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11967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8" y="436510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19598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250" y="328498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 Başlık 2"/>
          <p:cNvSpPr txBox="1">
            <a:spLocks/>
          </p:cNvSpPr>
          <p:nvPr/>
        </p:nvSpPr>
        <p:spPr>
          <a:xfrm>
            <a:off x="835968" y="773088"/>
            <a:ext cx="7992888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r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rek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rak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i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rik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o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rok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r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u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+ 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ruk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10148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>
            <a:normAutofit/>
          </a:bodyPr>
          <a:lstStyle/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m</a:t>
            </a:r>
            <a:r>
              <a:rPr lang="tr-TR" sz="6000" dirty="0"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latin typeface="Hand writing Mutlu" panose="00002100000000000000" pitchFamily="2" charset="0"/>
              </a:rPr>
              <a:t>+  </a:t>
            </a: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mek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latin typeface="Hand writing Mutlu" panose="00002100000000000000" pitchFamily="2" charset="0"/>
              </a:rPr>
              <a:t>m</a:t>
            </a:r>
            <a:r>
              <a:rPr lang="tr-TR" sz="6000" dirty="0" err="1"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latin typeface="Hand writing Mutlu" panose="00002100000000000000" pitchFamily="2" charset="0"/>
              </a:rPr>
              <a:t>+  </a:t>
            </a: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mak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latin typeface="Hand writing Mutlu" panose="00002100000000000000" pitchFamily="2" charset="0"/>
              </a:rPr>
              <a:t>m</a:t>
            </a:r>
            <a:r>
              <a:rPr lang="tr-TR" sz="6000" dirty="0">
                <a:latin typeface="Hand writing Mutlu" panose="00002100000000000000" pitchFamily="2" charset="0"/>
              </a:rPr>
              <a:t>i</a:t>
            </a:r>
            <a:r>
              <a:rPr lang="tr-TR" sz="6000" dirty="0" smtClean="0"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latin typeface="Hand writing Mutlu" panose="00002100000000000000" pitchFamily="2" charset="0"/>
              </a:rPr>
              <a:t>+  </a:t>
            </a:r>
            <a:r>
              <a:rPr lang="tr-TR" sz="6000" dirty="0"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latin typeface="Hand writing Mutlu" panose="00002100000000000000" pitchFamily="2" charset="0"/>
              </a:rPr>
              <a:t> 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mik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latin typeface="Hand writing Mutlu" panose="00002100000000000000" pitchFamily="2" charset="0"/>
              </a:rPr>
              <a:t>m</a:t>
            </a:r>
            <a:r>
              <a:rPr lang="tr-TR" sz="6000" dirty="0" err="1">
                <a:latin typeface="Hand writing Mutlu" panose="00002100000000000000" pitchFamily="2" charset="0"/>
              </a:rPr>
              <a:t>o</a:t>
            </a:r>
            <a:r>
              <a:rPr lang="tr-TR" sz="6000" dirty="0" smtClean="0"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mok</a:t>
            </a:r>
            <a:endParaRPr lang="tr-TR" sz="6000" dirty="0" smtClean="0"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>
                <a:latin typeface="Hand writing Mutlu" panose="00002100000000000000" pitchFamily="2" charset="0"/>
              </a:rPr>
              <a:t>m</a:t>
            </a:r>
            <a:r>
              <a:rPr lang="tr-TR" sz="6000" dirty="0" smtClean="0">
                <a:latin typeface="Hand writing Mutlu" panose="00002100000000000000" pitchFamily="2" charset="0"/>
              </a:rPr>
              <a:t>u +    </a:t>
            </a:r>
            <a:r>
              <a:rPr lang="tr-TR" sz="6000" dirty="0" smtClean="0">
                <a:latin typeface="Hand writing Mutlu" panose="00002100000000000000" pitchFamily="2" charset="0"/>
              </a:rPr>
              <a:t>k      </a:t>
            </a:r>
            <a:r>
              <a:rPr lang="tr-TR" sz="6000" dirty="0" err="1" smtClean="0">
                <a:latin typeface="Hand writing Mutlu" panose="00002100000000000000" pitchFamily="2" charset="0"/>
              </a:rPr>
              <a:t>muk</a:t>
            </a:r>
            <a:r>
              <a:rPr lang="tr-TR" sz="6000" dirty="0" smtClean="0"/>
              <a:t>    </a:t>
            </a:r>
            <a:endParaRPr lang="tr-TR" sz="6000" dirty="0" smtClean="0"/>
          </a:p>
          <a:p>
            <a:pPr algn="l"/>
            <a:endParaRPr lang="tr-TR" dirty="0" smtClean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5364088" y="112474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5424016" y="198884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5516488" y="328498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5424016" y="436510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5724128" y="5373216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52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992888" cy="5400600"/>
          </a:xfrm>
        </p:spPr>
        <p:txBody>
          <a:bodyPr/>
          <a:lstStyle/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smtClean="0"/>
              <a:t>    </a:t>
            </a: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11967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8" y="436510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19598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250" y="328498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 Başlık 2"/>
          <p:cNvSpPr txBox="1">
            <a:spLocks/>
          </p:cNvSpPr>
          <p:nvPr/>
        </p:nvSpPr>
        <p:spPr>
          <a:xfrm>
            <a:off x="835968" y="773088"/>
            <a:ext cx="7992888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e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ek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a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ak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i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ik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o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ok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u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+    </a:t>
            </a:r>
            <a:r>
              <a:rPr lang="tr-TR" sz="6000" dirty="0" smtClean="0">
                <a:solidFill>
                  <a:schemeClr val="tx1"/>
                </a:solidFill>
                <a:latin typeface="Hand writing Mutlu" panose="00002100000000000000" pitchFamily="2" charset="0"/>
              </a:rPr>
              <a:t>k      </a:t>
            </a:r>
            <a:r>
              <a:rPr lang="tr-TR" sz="6000" dirty="0" err="1">
                <a:solidFill>
                  <a:schemeClr val="tx1"/>
                </a:solidFill>
                <a:latin typeface="Hand writing Mutlu" panose="00002100000000000000" pitchFamily="2" charset="0"/>
              </a:rPr>
              <a:t>k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anose="00002100000000000000" pitchFamily="2" charset="0"/>
              </a:rPr>
              <a:t>uk</a:t>
            </a:r>
            <a:endParaRPr lang="tr-TR" sz="6000" dirty="0" smtClean="0">
              <a:solidFill>
                <a:schemeClr val="tx1"/>
              </a:solidFill>
              <a:latin typeface="Hand writing Mutlu" panose="00002100000000000000" pitchFamily="2" charset="0"/>
            </a:endParaRPr>
          </a:p>
          <a:p>
            <a:pPr algn="l"/>
            <a:r>
              <a:rPr lang="tr-TR" sz="60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2963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223</Words>
  <Application>Microsoft Office PowerPoint</Application>
  <PresentationFormat>Ekran Gösterisi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çigdem</dc:creator>
  <cp:lastModifiedBy>çigdem</cp:lastModifiedBy>
  <cp:revision>5</cp:revision>
  <dcterms:created xsi:type="dcterms:W3CDTF">2013-12-19T22:29:45Z</dcterms:created>
  <dcterms:modified xsi:type="dcterms:W3CDTF">2014-01-02T17:51:13Z</dcterms:modified>
</cp:coreProperties>
</file>